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3" r:id="rId5"/>
    <p:sldId id="264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6538-1B35-4D5C-97F6-5D9BA66156E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5BE80-FAEF-4CA9-BDA1-1D25CDA1F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EDA1-A2EE-40F8-896F-18469223FA2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F19D-BAB5-4991-A032-A51EF6822A6E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B2B0-982B-4EB0-910F-668943650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TWOLF, TODWL and P3DWL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D. Emmitt</a:t>
            </a:r>
          </a:p>
          <a:p>
            <a:r>
              <a:rPr lang="en-US" dirty="0" smtClean="0"/>
              <a:t>Simpson Weather Associates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Lidar Related\TODWL_WMR\IMG00003.jpg"/>
          <p:cNvPicPr>
            <a:picLocks noChangeAspect="1" noChangeArrowheads="1"/>
          </p:cNvPicPr>
          <p:nvPr/>
        </p:nvPicPr>
        <p:blipFill>
          <a:blip r:embed="rId2" cstate="print">
            <a:lum bright="16000" contrast="-10000"/>
          </a:blip>
          <a:srcRect/>
          <a:stretch>
            <a:fillRect/>
          </a:stretch>
        </p:blipFill>
        <p:spPr bwMode="auto">
          <a:xfrm>
            <a:off x="609600" y="4572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2133600" y="1981200"/>
            <a:ext cx="9921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TWOLF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5715000" y="1524000"/>
            <a:ext cx="23653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 band Phased-array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5943600" y="3810000"/>
            <a:ext cx="11842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Bob Bluth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scanner purchased and installed on MWR vehicle</a:t>
            </a:r>
          </a:p>
          <a:p>
            <a:r>
              <a:rPr lang="en-US" dirty="0" smtClean="0"/>
              <a:t>Transceiver failed soon after installation in May; returned to </a:t>
            </a:r>
            <a:r>
              <a:rPr lang="en-US" dirty="0" smtClean="0"/>
              <a:t>LMCT for repair</a:t>
            </a:r>
            <a:endParaRPr lang="en-US" dirty="0" smtClean="0"/>
          </a:p>
          <a:p>
            <a:r>
              <a:rPr lang="en-US" dirty="0" smtClean="0"/>
              <a:t>Postponed tornado deployment till 2013</a:t>
            </a:r>
          </a:p>
          <a:p>
            <a:r>
              <a:rPr lang="en-US" dirty="0" smtClean="0"/>
              <a:t>System transferred to old GWOLF trailer for use by NPS for training students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822782"/>
            <a:ext cx="6324601" cy="54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 descr="TODWL 11_07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 rot="17526044">
            <a:off x="5126395" y="2584391"/>
            <a:ext cx="921716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3429000"/>
            <a:ext cx="209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TODWL</a:t>
            </a:r>
          </a:p>
          <a:p>
            <a:pPr algn="ctr"/>
            <a:r>
              <a:rPr lang="en-US" sz="1200" dirty="0" smtClean="0"/>
              <a:t>Twin Otter Doppler Wind </a:t>
            </a:r>
            <a:r>
              <a:rPr lang="en-US" sz="1200" dirty="0" err="1" smtClean="0"/>
              <a:t>Lidar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Funded for 80 hours of flight in August September in Monterey, CA area.</a:t>
            </a:r>
          </a:p>
          <a:p>
            <a:r>
              <a:rPr lang="en-US" dirty="0" smtClean="0"/>
              <a:t>50 hours over water with STP in UPP investigations</a:t>
            </a:r>
          </a:p>
          <a:p>
            <a:r>
              <a:rPr lang="en-US" dirty="0" smtClean="0"/>
              <a:t>30 hours over land w/o STP</a:t>
            </a:r>
          </a:p>
          <a:p>
            <a:r>
              <a:rPr lang="en-US" dirty="0" smtClean="0"/>
              <a:t>Optional use of 20 of the 30 hours at </a:t>
            </a:r>
            <a:r>
              <a:rPr lang="en-US" dirty="0" err="1" smtClean="0"/>
              <a:t>Dugway</a:t>
            </a:r>
            <a:r>
              <a:rPr lang="en-US" dirty="0" smtClean="0"/>
              <a:t> PG as part of the MATERHORN</a:t>
            </a:r>
          </a:p>
          <a:p>
            <a:pPr lvl="1"/>
            <a:r>
              <a:rPr lang="en-US" dirty="0" smtClean="0"/>
              <a:t>Ferry flights from Monterey to </a:t>
            </a:r>
            <a:r>
              <a:rPr lang="en-US" dirty="0" err="1" smtClean="0"/>
              <a:t>Dugway</a:t>
            </a:r>
            <a:r>
              <a:rPr lang="en-US" dirty="0" smtClean="0"/>
              <a:t> and 10 -20 additional flight hours would be covered by ARO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gde.SWANET\My Documents\Lidar related\NOAA P3 10\pictures\DSCN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P3DWL (NOAA)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Same system  flown on NRL P3 for TPARC/TCS-08 in 2008.</a:t>
            </a:r>
          </a:p>
          <a:p>
            <a:r>
              <a:rPr lang="en-US" dirty="0" smtClean="0"/>
              <a:t>System fully installed in NOAA P3 (N42RF) since beginning of July. </a:t>
            </a:r>
          </a:p>
          <a:p>
            <a:r>
              <a:rPr lang="en-US" dirty="0" smtClean="0"/>
              <a:t>Hardware instabilities are preventing a fully operational mode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NOAA down a P3 for 2012 season. P3DWL is asked to stand down.</a:t>
            </a:r>
            <a:endParaRPr lang="en-US" dirty="0" smtClean="0"/>
          </a:p>
          <a:p>
            <a:r>
              <a:rPr lang="en-US" dirty="0" smtClean="0"/>
              <a:t>Plan is still in place to bring the system into an operational status with help from LMCT and ARL</a:t>
            </a:r>
            <a:r>
              <a:rPr lang="en-US" dirty="0" smtClean="0"/>
              <a:t>. Funding is required.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211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Status of TWOLF, TODWL and P3DWL</vt:lpstr>
      <vt:lpstr>PowerPoint Presentation</vt:lpstr>
      <vt:lpstr>TWOLF</vt:lpstr>
      <vt:lpstr>PowerPoint Presentation</vt:lpstr>
      <vt:lpstr>TODWL</vt:lpstr>
      <vt:lpstr>PowerPoint Presentation</vt:lpstr>
      <vt:lpstr>P3DWL (NOAA)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TWOLF, TODWL and P3DWL</dc:title>
  <dc:creator>gde</dc:creator>
  <cp:lastModifiedBy>Dennis valdez</cp:lastModifiedBy>
  <cp:revision>6</cp:revision>
  <dcterms:created xsi:type="dcterms:W3CDTF">2011-07-15T17:10:43Z</dcterms:created>
  <dcterms:modified xsi:type="dcterms:W3CDTF">2012-05-02T01:38:43Z</dcterms:modified>
</cp:coreProperties>
</file>